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6" r:id="rId9"/>
    <p:sldId id="268" r:id="rId10"/>
    <p:sldId id="270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9F92-BE62-4F0C-AD49-DF7D8A200A4F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310F-1BCF-4007-884B-A6EF993F2B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9F92-BE62-4F0C-AD49-DF7D8A200A4F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310F-1BCF-4007-884B-A6EF993F2B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9F92-BE62-4F0C-AD49-DF7D8A200A4F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310F-1BCF-4007-884B-A6EF993F2B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9F92-BE62-4F0C-AD49-DF7D8A200A4F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310F-1BCF-4007-884B-A6EF993F2B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9F92-BE62-4F0C-AD49-DF7D8A200A4F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310F-1BCF-4007-884B-A6EF993F2B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9F92-BE62-4F0C-AD49-DF7D8A200A4F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310F-1BCF-4007-884B-A6EF993F2B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9F92-BE62-4F0C-AD49-DF7D8A200A4F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310F-1BCF-4007-884B-A6EF993F2B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9F92-BE62-4F0C-AD49-DF7D8A200A4F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310F-1BCF-4007-884B-A6EF993F2B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9F92-BE62-4F0C-AD49-DF7D8A200A4F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310F-1BCF-4007-884B-A6EF993F2B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9F92-BE62-4F0C-AD49-DF7D8A200A4F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310F-1BCF-4007-884B-A6EF993F2B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9F92-BE62-4F0C-AD49-DF7D8A200A4F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310F-1BCF-4007-884B-A6EF993F2B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BD9F92-BE62-4F0C-AD49-DF7D8A200A4F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B310F-1BCF-4007-884B-A6EF993F2B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photographyblogger.net/wp-content/uploads/2011/03/0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9537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Moon Sister and Sun Brother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Inuit Creation Story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Presented by: Kasey Berg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liv.ac.uk/~sdb/Aurora/Images/Aurora-1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0301" y="0"/>
            <a:ext cx="91843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Type of Myth and Characters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Origin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Sun and moon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Brother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Sister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thee-north-pole.com/Santas_Album/Northern-Lights-Aurora-Borealis-Above-Feeding-Reindeer-Alberta-Canada-Post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2910"/>
            <a:ext cx="9144000" cy="691091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Summary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Singing house with candles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Candles were blown out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Brother was cause of candles blowing out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Sister was furious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Brother became the Moon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Sister became the Sun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www.kakslauttanen.fi/hq_images/hq_winter_aurora_boreal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Where the Tribe Lives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Live near the Arctic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Stretches from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Northern Russia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Alaska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Northern Canada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Parts of Greenland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Lived in igloos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borealis2000.com/homepix/auro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they are Known for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Called Eskimos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Last Native groups to come to North America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Closely connected to nature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2.bp.blogspot.com/__WH8seo68xs/TS0Ohaut2UI/AAAAAAAAACk/wzXSO89w6Ww/s1600/Aurora+Boreal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318"/>
            <a:ext cx="9144000" cy="686831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is known about the Inuit's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They live in cold weather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Needed to wear warm clothing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Good hospitality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Never went to war with other tribes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ages.nationalgeographic.com/wpf/media-live/photos/000/015/cache/swirling-aurora-nicklen_1528_600x4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What has Happened to the </a:t>
            </a:r>
            <a:r>
              <a:rPr lang="en-US" dirty="0" smtClean="0">
                <a:solidFill>
                  <a:schemeClr val="bg1"/>
                </a:solidFill>
              </a:rPr>
              <a:t>Inuit's </a:t>
            </a:r>
            <a:r>
              <a:rPr lang="en-US" dirty="0" smtClean="0">
                <a:solidFill>
                  <a:schemeClr val="bg1"/>
                </a:solidFill>
              </a:rPr>
              <a:t>in the Past 400 Years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People lived in the Pond Inlet for a long time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Foreigners came to Inuit land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Spread out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Climate change forced them to leave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Climate change forced food to leave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t2.gstatic.com/images?q=tbn:ANd9GcS5xn9Ei2slDq8U0FcaNbgovdBvsJ1VcfHnDzXwwrxqhYsvs4hTjMpR75Z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Food and Shelter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Caribou skin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Parka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Boots also made of Caribou Skin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Thick mitts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Work thick </a:t>
            </a:r>
            <a:r>
              <a:rPr lang="en-US" dirty="0" smtClean="0">
                <a:solidFill>
                  <a:schemeClr val="bg1"/>
                </a:solidFill>
              </a:rPr>
              <a:t>clothing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Live in igloos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Went ice fishing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Hunting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Fish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Sea mammals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Few land mammals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arm4.static.flickr.com/3469/3362129898_ba082e45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8488" y="0"/>
            <a:ext cx="9222488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Culture and Traditions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Prefer to be called Inuit-”The people”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Manage to preserve their culture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Little formal tribe control, led to blood feuds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Sing, dance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Drums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Clothing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Winter-village come together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urora-inn.mb.ca/blu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734"/>
            <a:ext cx="9144000" cy="692327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Customs and Beliefs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Games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Songs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Dance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Storytelling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Clothing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Food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Religion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Animism-everything has a spirit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Spirits control nature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Many Taboos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Many </a:t>
            </a:r>
            <a:r>
              <a:rPr lang="en-US" dirty="0" err="1" smtClean="0">
                <a:solidFill>
                  <a:schemeClr val="bg1"/>
                </a:solidFill>
              </a:rPr>
              <a:t>Inuits</a:t>
            </a:r>
            <a:r>
              <a:rPr lang="en-US" dirty="0" smtClean="0">
                <a:solidFill>
                  <a:schemeClr val="bg1"/>
                </a:solidFill>
              </a:rPr>
              <a:t> have converted to Christianity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t0.gstatic.com/images?q=tbn:ANd9GcTxgcxlLEvMU3k8M5LfWKmROYoMg5BA4WbrvbVEY93DFwTOEXag7u-eHl-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Similarities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Men hunt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Women stayed behind at camp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Marriages were arranged by parents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258</Words>
  <Application>Microsoft Office PowerPoint</Application>
  <PresentationFormat>On-screen Show (4:3)</PresentationFormat>
  <Paragraphs>75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Moon Sister and Sun Brother</vt:lpstr>
      <vt:lpstr>Where the Tribe Lives</vt:lpstr>
      <vt:lpstr>What they are Known for</vt:lpstr>
      <vt:lpstr>What is known about the Inuit's</vt:lpstr>
      <vt:lpstr>What has Happened to the Inuit's in the Past 400 Years</vt:lpstr>
      <vt:lpstr>Food and Shelter</vt:lpstr>
      <vt:lpstr>Culture and Traditions</vt:lpstr>
      <vt:lpstr>Customs and Beliefs</vt:lpstr>
      <vt:lpstr>Similarities</vt:lpstr>
      <vt:lpstr>Type of Myth and Characters</vt:lpstr>
      <vt:lpstr>Summary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Moon Sister and Sun Brother</dc:title>
  <dc:creator> </dc:creator>
  <cp:lastModifiedBy>Administator</cp:lastModifiedBy>
  <cp:revision>11</cp:revision>
  <dcterms:created xsi:type="dcterms:W3CDTF">2011-09-19T19:14:14Z</dcterms:created>
  <dcterms:modified xsi:type="dcterms:W3CDTF">2011-09-20T16:35:52Z</dcterms:modified>
</cp:coreProperties>
</file>